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86400" cy="5486400"/>
  <p:notesSz cx="6858000" cy="9144000"/>
  <p:defaultTextStyle>
    <a:defPPr>
      <a:defRPr lang="en-US"/>
    </a:defPPr>
    <a:lvl1pPr marL="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807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598" y="-744"/>
      </p:cViewPr>
      <p:guideLst>
        <p:guide orient="horz" pos="1728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704340"/>
            <a:ext cx="4663440" cy="117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3108960"/>
            <a:ext cx="384048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5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7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965" y="175260"/>
            <a:ext cx="740093" cy="3745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783" y="175260"/>
            <a:ext cx="2130742" cy="3745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2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3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3525520"/>
            <a:ext cx="4663440" cy="108966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2325371"/>
            <a:ext cx="4663440" cy="1200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783" y="1023620"/>
            <a:ext cx="1435417" cy="289687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1640" y="1023620"/>
            <a:ext cx="1435418" cy="289687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2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19710"/>
            <a:ext cx="493776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1228090"/>
            <a:ext cx="2424113" cy="51181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" y="1739900"/>
            <a:ext cx="2424113" cy="316103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15" y="1228090"/>
            <a:ext cx="2425065" cy="51181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15" y="1739900"/>
            <a:ext cx="2425065" cy="316103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6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7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18440"/>
            <a:ext cx="1804988" cy="92964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218441"/>
            <a:ext cx="3067050" cy="468249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" y="1148081"/>
            <a:ext cx="1804988" cy="375285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3840480"/>
            <a:ext cx="3291840" cy="45339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490220"/>
            <a:ext cx="3291840" cy="329184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4293870"/>
            <a:ext cx="3291840" cy="64389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1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219710"/>
            <a:ext cx="4937760" cy="9144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1280161"/>
            <a:ext cx="4937760" cy="3620770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5085080"/>
            <a:ext cx="1280160" cy="292100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88D1A-ACCF-4BFB-A119-A04DE51FFB1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5085080"/>
            <a:ext cx="1737360" cy="292100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5085080"/>
            <a:ext cx="1280160" cy="292100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0F38-6236-4E1B-B8E0-EADBCEE1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4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583" r="1" b="25493"/>
          <a:stretch/>
        </p:blipFill>
        <p:spPr>
          <a:xfrm>
            <a:off x="137160" y="137160"/>
            <a:ext cx="5212080" cy="51777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" y="1173540"/>
            <a:ext cx="5212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glow rad="127000">
                    <a:schemeClr val="bg1"/>
                  </a:glow>
                </a:effectLst>
                <a:latin typeface="Arial Black" panose="020B0A04020102020204" pitchFamily="34" charset="0"/>
              </a:rPr>
              <a:t>Millions of Catholics are starving for need of </a:t>
            </a:r>
            <a:r>
              <a:rPr lang="en-US" sz="4000" cap="all" dirty="0" smtClean="0">
                <a:effectLst>
                  <a:glow rad="127000">
                    <a:schemeClr val="bg1"/>
                  </a:glow>
                </a:effectLst>
                <a:latin typeface="Arial Black" panose="020B0A04020102020204" pitchFamily="34" charset="0"/>
              </a:rPr>
              <a:t>tradition</a:t>
            </a:r>
            <a:r>
              <a:rPr lang="en-US" sz="2800" dirty="0" smtClean="0">
                <a:effectLst>
                  <a:glow rad="127000">
                    <a:schemeClr val="bg1"/>
                  </a:glow>
                </a:effectLst>
                <a:latin typeface="Arial Black" panose="020B0A04020102020204" pitchFamily="34" charset="0"/>
              </a:rPr>
              <a:t> </a:t>
            </a:r>
            <a:endParaRPr lang="en-US" sz="2800" dirty="0">
              <a:effectLst>
                <a:glow rad="127000">
                  <a:schemeClr val="bg1"/>
                </a:glo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" y="4267200"/>
            <a:ext cx="4191000" cy="914400"/>
          </a:xfrm>
          <a:prstGeom prst="rect">
            <a:avLst/>
          </a:prstGeom>
          <a:solidFill>
            <a:srgbClr val="FFD347"/>
          </a:solidFill>
          <a:ln w="952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n w="28575">
                  <a:solidFill>
                    <a:schemeClr val="bg1"/>
                  </a:solidFill>
                </a:ln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DONATE</a:t>
            </a:r>
            <a:endParaRPr lang="en-US" sz="5400" dirty="0">
              <a:ln w="28575"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" y="2819400"/>
            <a:ext cx="521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Your kind donation will help feed these poor under-nourished souls by keeping this blog alive!  </a:t>
            </a:r>
            <a:endParaRPr lang="en-US" sz="2400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" y="152400"/>
            <a:ext cx="5212080" cy="646331"/>
          </a:xfrm>
          <a:prstGeom prst="rect">
            <a:avLst/>
          </a:prstGeom>
          <a:solidFill>
            <a:srgbClr val="984807">
              <a:alpha val="69804"/>
            </a:srgb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ADOPT-A-HERETIC</a:t>
            </a:r>
            <a:endParaRPr lang="en-US" sz="3600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2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Louie Verrecchio</dc:creator>
  <cp:lastModifiedBy>Louie Verrecchio</cp:lastModifiedBy>
  <cp:revision>4</cp:revision>
  <dcterms:created xsi:type="dcterms:W3CDTF">2014-03-24T18:52:40Z</dcterms:created>
  <dcterms:modified xsi:type="dcterms:W3CDTF">2014-03-24T19:26:08Z</dcterms:modified>
</cp:coreProperties>
</file>